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2D195-1CC0-42CB-AE8B-28F504099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552147-5B10-4499-8E76-ED47AEA1D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E4125F-D621-4125-A588-E915D1177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3ED641-616C-4639-9474-00B9846A1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BA5006-FA7C-49D4-9A6C-DE9D5F5C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33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76800-31DC-480C-9D6E-5CF77CF4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361A513-0C74-404B-810B-F85C0D412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8506BC-9A02-4877-A595-2D38A48E7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855A1F-CB44-4521-94DF-5E6A30A1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62E6DD-8EF8-47A1-8241-494FC9F2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67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4F0A98-FAE7-4150-8483-AF828A39B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5C7496-BDBD-4008-AA01-F8E56A494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21A054-8624-4935-B68E-BE85DB45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065A9F-A7C9-48FF-AAAF-9FD043CA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F0CF05-3AA5-48E5-8183-38D6FAE6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15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93B01-9458-4416-BEB2-A486C0B1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1D6901-30E5-4CCB-B269-217CE8603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F6C555-FBA2-403B-A5AA-61DA4AE4B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7E1AB7-FACA-4176-8510-EBF48B13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CDDCDB-7597-4437-A618-64079216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0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60028-A9BA-4E07-874E-CB5928BC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E689CD-C106-4BA3-8A1C-7709EC272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4914A6-1A8B-4FE2-BE45-55DF1B4B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7F1C1F-F943-4B39-8A29-5AAEF34D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BD522D-4253-4FC8-9CB3-B0B8A065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16BB7-5614-45EC-AA11-FDFFDB63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9BA391-383C-4CE6-B803-E833CB339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881A8D-5BF5-4E58-B031-0A452E2D7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81B9FB-83A9-41C6-85FF-C2AFDAC7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5C8D07-0A56-4155-BD15-EBA02AB6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4E87AA-EDC4-41CC-81A2-A6E034B7C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44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355C-ED10-4944-A2C4-A23D367C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7D120A-0015-4EAC-AB90-A232C2127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0E7A5A-181E-48FE-924E-87D74CF89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6A6DF2E-F959-4D4B-8574-C1C912CF1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7031F2-8429-4803-8AC1-7633BCA8D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90F0B8F-79CD-49DC-AF7F-346F7960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FD27972-2CB8-485B-9B8D-44AE6506C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9D93C61-DF68-4159-854B-7A146F5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73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07356-75DF-4CC6-9290-8D678D01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0FDF3BA-80BA-407B-ACBB-09F3C8C1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8A4E8AA-7802-41D4-ACC6-7F4C9138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B8C32E-7261-4139-A365-91166756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18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96704EB-1C47-497D-8715-0F44858D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1BF423-915B-4F91-845B-C61AC243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0E7B8D-195F-4E9C-95AA-04C85668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20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B71A46-F736-4CE2-9704-4555A811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20C620-33F5-40AF-9C38-8B6CAE0F4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BF8F1B-E975-4F8D-8615-664372D66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014AD8-DF80-474A-9898-AEA31ECE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60ACD4-195D-4A0C-9E1D-0CB305B1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7D2712-082E-4429-B31A-89B6765F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75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2DAC4-5364-425E-8B6A-F30F90790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5920949-F330-4481-BE95-DEC07CE342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08640B-F0AC-42D5-AB85-66E0B7BEF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8869EE-85D5-43BF-AFD2-08277BF0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81E091-554B-474F-927A-CB3B552F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73343-2991-4D6F-BE9B-9C11F22B1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64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B69682B-CB70-41F6-981C-E28FB4E4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152656-9A7F-4F85-A917-1F954DE68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A66A55-5EEC-41A8-AD34-858CBD196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4CF63-E991-4232-98DE-BE208759C647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0FAF39-93D7-48E0-8CEE-24A9197B9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B28AE2-1C89-4BA7-8231-2D7A0D0A7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A4E99-F5CD-49BA-8081-91A20EABD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81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1DA5BF7-E834-48CE-84BF-943DA65F97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1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96A16B9-99AF-4652-B240-D5D0D653B1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2" t="9489" r="11669" b="11922"/>
          <a:stretch/>
        </p:blipFill>
        <p:spPr>
          <a:xfrm>
            <a:off x="82550" y="60385"/>
            <a:ext cx="4043572" cy="320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0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Stetter</dc:creator>
  <cp:lastModifiedBy>Claudia Stetter</cp:lastModifiedBy>
  <cp:revision>1</cp:revision>
  <dcterms:created xsi:type="dcterms:W3CDTF">2021-10-04T10:44:05Z</dcterms:created>
  <dcterms:modified xsi:type="dcterms:W3CDTF">2021-10-04T10:45:12Z</dcterms:modified>
</cp:coreProperties>
</file>